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65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4888-B514-4F1A-85AB-66C4E2D11693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CEE1-A23F-4468-B2D6-B2211E59909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9018-98CD-463A-ADA6-523611358FB7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7704-CB16-4D61-8C25-E4228A5F46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415F8-FB01-4A72-915E-2E900EF8B865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784A0-9C9A-412F-95B5-7A07C5D6EBA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E6AE6-4155-4EC9-877E-5CCF5DBF8009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EC2F-75B6-4154-8FFE-09625ECD98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433E-4082-42E7-8980-6B27F64F8948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1020-F82C-4C4B-9F29-D36D1A5FF33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594FF-5148-43D2-BE09-03D430AABF14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CDEF-C104-4DF1-8976-51A5616210C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5BB4-7C77-44BD-B7D1-B12DED387CA2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8CBC4-BF15-4E48-8721-2FC2E50274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6E05-5622-4BA2-B4B6-9EC9D0FAE00F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8010-54C2-4ED7-969E-1F420C5337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B5CA8-8BBC-4A21-837A-BCA4B46F69D6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E6CBC-834F-46E9-876C-65559E287F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8142-0031-40FC-9BD9-562302A4CD52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33B87-FA6B-4690-973C-5AD7DD26C8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424A-944B-402D-BE74-B9F952610CFC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D6CA-742B-47B7-A7EB-1A3A34D81F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AE5296-3EBB-42BE-B4BD-DEF31BF6F7F1}" type="datetimeFigureOut">
              <a:rPr lang="en-US"/>
              <a:pPr>
                <a:defRPr/>
              </a:pPr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0EC542-DA06-4B1E-9F7C-BA63B8C424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ibiu.r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o.wikipedia.org/wiki/Fi%C8%99ier:Transfagarasan-north.J" TargetMode="External"/><Relationship Id="rId2" Type="http://schemas.openxmlformats.org/officeDocument/2006/relationships/hyperlink" Target="http://www.youtube.com/watch?v=XwMEX0jgP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welcometoromania.ro/DN7c/DN7c_Lacul_Balea_r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4314825" cy="1714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Sibiu Rural Area</a:t>
            </a:r>
            <a:br>
              <a:rPr lang="en-US" dirty="0" smtClean="0"/>
            </a:br>
            <a:r>
              <a:rPr lang="en-US" dirty="0" smtClean="0"/>
              <a:t>R O M A N I 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9188" y="4000500"/>
            <a:ext cx="3857625" cy="1857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err="1" smtClean="0">
                <a:solidFill>
                  <a:srgbClr val="00B0F0"/>
                </a:solidFill>
              </a:rPr>
              <a:t>Cartisoara</a:t>
            </a:r>
            <a:r>
              <a:rPr lang="en-US" sz="4000" dirty="0" smtClean="0">
                <a:solidFill>
                  <a:srgbClr val="00B0F0"/>
                </a:solidFill>
              </a:rPr>
              <a:t> Village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13315" name="Picture 3" descr="https://scontent-a-fra.xx.fbcdn.net/hphotos-xaf1/t1.0-9/1044216_595993620435441_10250820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14313"/>
            <a:ext cx="4071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s.zumzi.com/zp/8/3/83b511fbe88b8b4ae64947e5dffbc24a_1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143250"/>
            <a:ext cx="4286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Sibiu Rural Area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/>
              <a:t>Cartisoara</a:t>
            </a:r>
            <a:r>
              <a:rPr lang="en-US" u="sng" dirty="0" smtClean="0"/>
              <a:t> Village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5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</a:t>
            </a:r>
            <a:r>
              <a:rPr lang="en-US" sz="2400" dirty="0" smtClean="0"/>
              <a:t>he first village placed on the </a:t>
            </a:r>
            <a:r>
              <a:rPr lang="en-US" sz="2400" dirty="0" err="1" smtClean="0"/>
              <a:t>Transfagarasan</a:t>
            </a:r>
            <a:r>
              <a:rPr lang="en-US" sz="2400" dirty="0" smtClean="0"/>
              <a:t> Road which crosses </a:t>
            </a:r>
            <a:r>
              <a:rPr lang="en-US" sz="2400" dirty="0" err="1" smtClean="0"/>
              <a:t>Fagaras</a:t>
            </a:r>
            <a:r>
              <a:rPr lang="en-US" sz="2400" dirty="0" smtClean="0"/>
              <a:t> Mountains from </a:t>
            </a:r>
            <a:r>
              <a:rPr lang="en-US" sz="2400" dirty="0" err="1" smtClean="0"/>
              <a:t>Muntenia</a:t>
            </a:r>
            <a:r>
              <a:rPr lang="en-US" sz="2400" dirty="0" smtClean="0"/>
              <a:t> to </a:t>
            </a:r>
            <a:r>
              <a:rPr lang="en-US" sz="2400" dirty="0" err="1" smtClean="0"/>
              <a:t>Transilvania</a:t>
            </a:r>
            <a:r>
              <a:rPr lang="en-US" sz="2400" dirty="0" smtClean="0"/>
              <a:t> Region</a:t>
            </a:r>
          </a:p>
          <a:p>
            <a:pPr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Distances:  50 km from Sibiu, 34 km from </a:t>
            </a:r>
            <a:r>
              <a:rPr lang="en-US" sz="2400" dirty="0" err="1" smtClean="0"/>
              <a:t>Fagaras</a:t>
            </a:r>
            <a:r>
              <a:rPr lang="en-US" sz="2400" dirty="0" smtClean="0"/>
              <a:t>  and </a:t>
            </a:r>
            <a:r>
              <a:rPr lang="en-US" sz="2400" dirty="0"/>
              <a:t>20 km </a:t>
            </a:r>
            <a:r>
              <a:rPr lang="en-US" sz="2400" dirty="0" smtClean="0"/>
              <a:t>from Victoria </a:t>
            </a:r>
            <a:r>
              <a:rPr lang="en-US" sz="2400" dirty="0"/>
              <a:t>city, </a:t>
            </a:r>
            <a:r>
              <a:rPr lang="en-US" sz="2400" dirty="0" smtClean="0"/>
              <a:t>on the Sibiu – Brasov National Road </a:t>
            </a:r>
          </a:p>
          <a:p>
            <a:pPr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Railway transport available</a:t>
            </a:r>
          </a:p>
          <a:p>
            <a:pPr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Altitude: 497M</a:t>
            </a:r>
          </a:p>
          <a:p>
            <a:pPr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Surface: 85,7 </a:t>
            </a:r>
            <a:r>
              <a:rPr lang="vi-VN" sz="2400" dirty="0" smtClean="0"/>
              <a:t>km²</a:t>
            </a:r>
            <a:endParaRPr lang="en-US" sz="2400" dirty="0" smtClean="0"/>
          </a:p>
          <a:p>
            <a:pPr algn="just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1241 inhabitants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2531" name="Picture 3" descr="https://encrypted-tbn1.gstatic.com/images?q=tbn:ANd9GcQISMGKxlzQaLYM8JgDNhp6lBeXqEBo4M3zTJnBcOY4fWqBq24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785938"/>
            <a:ext cx="50149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Sibiu Rural Area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/>
              <a:t>Cartisoara</a:t>
            </a:r>
            <a:r>
              <a:rPr lang="en-US" u="sng" dirty="0" smtClean="0"/>
              <a:t> Village</a:t>
            </a:r>
            <a:endParaRPr lang="en-US" u="sng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History</a:t>
            </a:r>
          </a:p>
          <a:p>
            <a:r>
              <a:rPr lang="en-US" smtClean="0"/>
              <a:t>Since 1223</a:t>
            </a:r>
          </a:p>
          <a:p>
            <a:endParaRPr lang="en-US" smtClean="0"/>
          </a:p>
        </p:txBody>
      </p:sp>
      <p:pic>
        <p:nvPicPr>
          <p:cNvPr id="23555" name="irc_mi" descr="http://www.viatransylvania.com/upload/photos/6f9ea46c_cartisoara_%283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643063"/>
            <a:ext cx="54959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Sibiu Rural Area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/>
              <a:t>Cartisoara</a:t>
            </a:r>
            <a:r>
              <a:rPr lang="en-US" u="sng" dirty="0" smtClean="0"/>
              <a:t> Village</a:t>
            </a:r>
            <a:endParaRPr lang="en-US" u="sng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Tradition</a:t>
            </a:r>
          </a:p>
          <a:p>
            <a:endParaRPr lang="en-US" smtClean="0"/>
          </a:p>
        </p:txBody>
      </p:sp>
      <p:pic>
        <p:nvPicPr>
          <p:cNvPr id="24579" name="irc_mi" descr="http://www.abvmob.de/blog/wp-content/uploads/2007/09/c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928813"/>
            <a:ext cx="55054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Sibiu Rural Area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/>
              <a:t>Cartisoara</a:t>
            </a:r>
            <a:r>
              <a:rPr lang="en-US" u="sng" dirty="0" smtClean="0"/>
              <a:t> Village</a:t>
            </a:r>
            <a:endParaRPr lang="en-US" u="sng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Tasty Food</a:t>
            </a:r>
          </a:p>
        </p:txBody>
      </p:sp>
      <p:pic>
        <p:nvPicPr>
          <p:cNvPr id="25603" name="Picture 3" descr="http://s.zumzi.com/zp/c/c/cc2a7b6d19a85572947e2f28082b8b3c_1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785938"/>
            <a:ext cx="478631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Sibiu Rural Area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/>
              <a:t>Cartisoara</a:t>
            </a:r>
            <a:r>
              <a:rPr lang="en-US" u="sng" dirty="0" smtClean="0"/>
              <a:t> Village</a:t>
            </a:r>
            <a:endParaRPr lang="en-US" u="sng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00063" y="1500188"/>
            <a:ext cx="3043237" cy="4525962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Trout farm in Albota</a:t>
            </a:r>
          </a:p>
          <a:p>
            <a:endParaRPr lang="en-US" smtClean="0"/>
          </a:p>
        </p:txBody>
      </p:sp>
      <p:pic>
        <p:nvPicPr>
          <p:cNvPr id="26627" name="Content Placeholder 3" descr="Pastravaria Albota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643063"/>
            <a:ext cx="518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Sibiu Rural Area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/>
              <a:t>Cartisoara</a:t>
            </a:r>
            <a:r>
              <a:rPr lang="en-US" u="sng" dirty="0" smtClean="0"/>
              <a:t> Village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Opportunities for a healthy enjoyable holiday: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/>
              <a:t>Agrotourism</a:t>
            </a:r>
            <a:r>
              <a:rPr lang="en-US" sz="2800" dirty="0" smtClean="0"/>
              <a:t> –  more than 20 guesthouses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Festivals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Traditional lifestyle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Healthy food and life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Variety </a:t>
            </a:r>
            <a:r>
              <a:rPr lang="en-US" sz="2800" dirty="0"/>
              <a:t>of recreational activities </a:t>
            </a:r>
            <a:r>
              <a:rPr lang="en-US" sz="2800" dirty="0" smtClean="0"/>
              <a:t>- fishing</a:t>
            </a:r>
            <a:r>
              <a:rPr lang="en-US" sz="2800" dirty="0"/>
              <a:t>, hiking, </a:t>
            </a:r>
            <a:r>
              <a:rPr lang="en-US" sz="2800" dirty="0" smtClean="0"/>
              <a:t>biking</a:t>
            </a:r>
            <a:endParaRPr lang="en-US" sz="2800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Direct access to mountain trips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Still wild area in the proximity of the village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Sibiu Rural Area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/>
              <a:t>Cartisoara</a:t>
            </a:r>
            <a:r>
              <a:rPr lang="en-US" u="sng" dirty="0" smtClean="0"/>
              <a:t> Village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/>
              <a:t>T h a n k  y o u !</a:t>
            </a:r>
            <a:r>
              <a:rPr lang="en-US" sz="4000" dirty="0" smtClean="0"/>
              <a:t>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Gabriela CODREA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+40 722 145 004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codreagabriela@yahoo.com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Sibiu Rural Area - General Information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631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Inside the </a:t>
            </a:r>
            <a:r>
              <a:rPr lang="en-US" dirty="0" err="1" smtClean="0"/>
              <a:t>Carpatians</a:t>
            </a:r>
            <a:r>
              <a:rPr lang="en-US" dirty="0" smtClean="0"/>
              <a:t> Arch, 45g47’ lat N, 24g05’ long E;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Total Surface: 5432 km</a:t>
            </a:r>
            <a:r>
              <a:rPr lang="en-US" baseline="30000" dirty="0" smtClean="0"/>
              <a:t>2</a:t>
            </a:r>
            <a:r>
              <a:rPr lang="en-US" dirty="0" smtClean="0"/>
              <a:t>;</a:t>
            </a:r>
            <a:endParaRPr lang="en-US" baseline="30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Relief: Hilly and </a:t>
            </a:r>
            <a:r>
              <a:rPr lang="en-US" dirty="0" err="1" smtClean="0"/>
              <a:t>Montan</a:t>
            </a:r>
            <a:r>
              <a:rPr lang="en-US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Climate: </a:t>
            </a:r>
            <a:r>
              <a:rPr lang="en-US" dirty="0" err="1" smtClean="0"/>
              <a:t>Temperat</a:t>
            </a:r>
            <a:r>
              <a:rPr lang="en-US" dirty="0" smtClean="0"/>
              <a:t> Continental, vary due to altitude;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Vegetation: </a:t>
            </a:r>
            <a:r>
              <a:rPr lang="en-US" dirty="0" err="1" smtClean="0"/>
              <a:t>silvo-stepa</a:t>
            </a:r>
            <a:r>
              <a:rPr lang="en-US" dirty="0" smtClean="0"/>
              <a:t>, altitudinal ranged, 60% forests;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Arable areas with black earth, rich in humus, suitable for Eco Agriculture;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Animal Husbandry in mountain areas, based on natural grass lands. Traditional is sheep husbandry;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428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Sibiu Rural Area - General Information</a:t>
            </a:r>
            <a:br>
              <a:rPr lang="en-US" u="sng" dirty="0" smtClean="0">
                <a:solidFill>
                  <a:srgbClr val="00B0F0"/>
                </a:solidFill>
              </a:rPr>
            </a:br>
            <a:r>
              <a:rPr lang="en-US" sz="3600" u="sng" dirty="0" smtClean="0">
                <a:solidFill>
                  <a:srgbClr val="00B0F0"/>
                </a:solidFill>
              </a:rPr>
              <a:t>Accessibility</a:t>
            </a:r>
            <a:endParaRPr lang="en-US" sz="3600" u="sng" dirty="0">
              <a:solidFill>
                <a:srgbClr val="00B0F0"/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911600"/>
          </a:xfrm>
        </p:spPr>
        <p:txBody>
          <a:bodyPr/>
          <a:lstStyle/>
          <a:p>
            <a:r>
              <a:rPr lang="en-US" smtClean="0"/>
              <a:t>Airport Sibiu and Targu Mures;</a:t>
            </a:r>
          </a:p>
          <a:p>
            <a:r>
              <a:rPr lang="en-US" smtClean="0"/>
              <a:t>National Highway infrastructure;</a:t>
            </a:r>
          </a:p>
          <a:p>
            <a:r>
              <a:rPr lang="en-US" smtClean="0"/>
              <a:t>Two autoroads will be built in future: </a:t>
            </a:r>
          </a:p>
          <a:p>
            <a:pPr lvl="1"/>
            <a:r>
              <a:rPr lang="en-US" smtClean="0"/>
              <a:t>Transilvania Highway: connects Brasov to Oradea</a:t>
            </a:r>
          </a:p>
          <a:p>
            <a:pPr lvl="1"/>
            <a:r>
              <a:rPr lang="en-US" smtClean="0"/>
              <a:t>Pitesti – Nadlag Highway – connects the IV Paneuropean Transport Corridor</a:t>
            </a:r>
          </a:p>
          <a:p>
            <a:r>
              <a:rPr lang="en-US" smtClean="0"/>
              <a:t>Railway infrastructure;	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Sibiu Rural Area - General Information</a:t>
            </a:r>
            <a:br>
              <a:rPr lang="en-US" u="sng" dirty="0" smtClean="0">
                <a:solidFill>
                  <a:srgbClr val="00B0F0"/>
                </a:solidFill>
              </a:rPr>
            </a:br>
            <a:r>
              <a:rPr lang="en-US" sz="3600" u="sng" dirty="0" smtClean="0">
                <a:solidFill>
                  <a:srgbClr val="00B0F0"/>
                </a:solidFill>
              </a:rPr>
              <a:t>Population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Population: 91% Romanian, </a:t>
            </a:r>
            <a:r>
              <a:rPr lang="en-US" dirty="0"/>
              <a:t>3</a:t>
            </a:r>
            <a:r>
              <a:rPr lang="en-US" dirty="0" smtClean="0"/>
              <a:t>% Hungarian, 1% German, 5% other;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Harmonious Cultural &amp; Religious diversity: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Villages with old Romanian Architecture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Villages with old German Architecture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Orthodox, Catholic, Lutheran and </a:t>
            </a:r>
            <a:r>
              <a:rPr lang="en-US" dirty="0" err="1" smtClean="0"/>
              <a:t>Evanghelic</a:t>
            </a:r>
            <a:r>
              <a:rPr lang="en-US" dirty="0" smtClean="0"/>
              <a:t> Churches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Handicrafts – in wood, iron, glass, pottery;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Tradition – Folk customs, dances &amp; clothes;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Culinary tradition;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Transhumance;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Sibiu Rural Area - General Information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Sibiu Town – EU Cultural Metropolis in 2007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hlinkClick r:id="rId2"/>
            </a:endParaRPr>
          </a:p>
          <a:p>
            <a:pPr lvl="7">
              <a:buFont typeface="Arial" pitchFamily="34" charset="0"/>
              <a:buNone/>
              <a:defRPr/>
            </a:pPr>
            <a:r>
              <a:rPr lang="en-US" sz="3000" dirty="0" smtClean="0">
                <a:hlinkClick r:id="rId2"/>
              </a:rPr>
              <a:t>www.sibiu.ro</a:t>
            </a:r>
            <a:endParaRPr lang="en-US" sz="3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pic>
        <p:nvPicPr>
          <p:cNvPr id="17411" name="Picture 3" descr="Pia&amp;tcedil;a Mare - Prezent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143125"/>
            <a:ext cx="55721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Sibiu Rural Area - General Information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300" b="1" dirty="0" err="1" smtClean="0"/>
              <a:t>Transfagarasan</a:t>
            </a:r>
            <a:r>
              <a:rPr lang="en-US" sz="4300" b="1" dirty="0" smtClean="0"/>
              <a:t> Road</a:t>
            </a:r>
            <a:endParaRPr lang="en-US" sz="35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2011 Top Gear's best road in the world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Connects the historical Romanian Regions </a:t>
            </a:r>
            <a:r>
              <a:rPr lang="en-US" sz="2600" dirty="0" err="1" smtClean="0"/>
              <a:t>Muntenia</a:t>
            </a:r>
            <a:r>
              <a:rPr lang="en-US" sz="2600" dirty="0" smtClean="0"/>
              <a:t> and </a:t>
            </a:r>
            <a:r>
              <a:rPr lang="en-US" sz="2600" dirty="0" err="1" smtClean="0"/>
              <a:t>Transilvania</a:t>
            </a:r>
            <a:r>
              <a:rPr lang="en-US" sz="2600" dirty="0" smtClean="0"/>
              <a:t>, </a:t>
            </a:r>
            <a:r>
              <a:rPr lang="en-US" sz="2600" dirty="0" err="1" smtClean="0"/>
              <a:t>acoross</a:t>
            </a:r>
            <a:r>
              <a:rPr lang="en-US" sz="2600" dirty="0" smtClean="0"/>
              <a:t> the </a:t>
            </a:r>
            <a:r>
              <a:rPr lang="en-US" sz="2600" dirty="0" err="1" smtClean="0"/>
              <a:t>Fagaras</a:t>
            </a:r>
            <a:r>
              <a:rPr lang="en-US" sz="2600" dirty="0" smtClean="0"/>
              <a:t> Mountains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vi-VN" sz="2600" dirty="0" smtClean="0"/>
              <a:t>151 km, </a:t>
            </a:r>
            <a:r>
              <a:rPr lang="en-US" sz="2600" dirty="0" smtClean="0"/>
              <a:t>starts</a:t>
            </a:r>
            <a:r>
              <a:rPr lang="vi-VN" sz="2600" dirty="0" smtClean="0"/>
              <a:t> în Bascov </a:t>
            </a:r>
            <a:r>
              <a:rPr lang="en-US" sz="2600" dirty="0" smtClean="0"/>
              <a:t>(</a:t>
            </a:r>
            <a:r>
              <a:rPr lang="en-US" sz="2600" dirty="0" err="1" smtClean="0"/>
              <a:t>Muntenia</a:t>
            </a:r>
            <a:r>
              <a:rPr lang="en-US" sz="2600" dirty="0" smtClean="0"/>
              <a:t> Region) and ends to the crossroads with </a:t>
            </a:r>
            <a:r>
              <a:rPr lang="vi-VN" sz="2600" dirty="0" smtClean="0"/>
              <a:t>DN1</a:t>
            </a:r>
            <a:r>
              <a:rPr lang="en-US" sz="2600" dirty="0" smtClean="0"/>
              <a:t> (</a:t>
            </a:r>
            <a:r>
              <a:rPr lang="en-US" sz="2600" dirty="0" err="1" smtClean="0"/>
              <a:t>Transilvania</a:t>
            </a:r>
            <a:r>
              <a:rPr lang="en-US" sz="2600" dirty="0" smtClean="0"/>
              <a:t> Region)</a:t>
            </a:r>
            <a:r>
              <a:rPr lang="vi-VN" sz="2600" dirty="0" smtClean="0"/>
              <a:t>, </a:t>
            </a:r>
            <a:endParaRPr lang="en-US" sz="26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Crosses the </a:t>
            </a:r>
            <a:r>
              <a:rPr lang="en-US" sz="2600" dirty="0" err="1" smtClean="0"/>
              <a:t>Fagaras</a:t>
            </a:r>
            <a:r>
              <a:rPr lang="en-US" sz="2600" dirty="0" smtClean="0"/>
              <a:t> Mountains at an altitude of 2042 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2600" dirty="0" smtClean="0"/>
              <a:t>Contains :</a:t>
            </a:r>
            <a:r>
              <a:rPr lang="it-IT" sz="2600" dirty="0"/>
              <a:t>	</a:t>
            </a:r>
            <a:r>
              <a:rPr lang="it-IT" sz="2600" dirty="0" smtClean="0"/>
              <a:t>- 27 de viaducts and bridges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600" dirty="0"/>
              <a:t>	</a:t>
            </a:r>
            <a:r>
              <a:rPr lang="it-IT" sz="2600" dirty="0" smtClean="0"/>
              <a:t>			- tunnel of  887 m length</a:t>
            </a:r>
            <a:endParaRPr lang="en-US" sz="2600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B0F0"/>
                </a:solidFill>
              </a:rPr>
              <a:t>Sibiu Rural Area - General Information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err="1" smtClean="0"/>
              <a:t>Transfagarasan</a:t>
            </a:r>
            <a:r>
              <a:rPr lang="en-US" sz="4000" b="1" dirty="0" smtClean="0"/>
              <a:t> Road</a:t>
            </a:r>
            <a:endParaRPr lang="en-US" sz="4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342900" lvl="2" indent="-34290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i="1" dirty="0" smtClean="0"/>
          </a:p>
          <a:p>
            <a:pPr marL="342900" lvl="2" indent="-3429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hlinkClick r:id="rId2"/>
              </a:rPr>
              <a:t>http://www.youtube.com/watch?v=XwMEX0jgPxE</a:t>
            </a:r>
            <a:r>
              <a:rPr lang="en-US" i="1" dirty="0" smtClean="0"/>
              <a:t>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9459" name="Picture 4" descr="http://upload.wikimedia.org/wikipedia/commons/thumb/2/2e/Transfagarasan-north.JPG/220px-Transfagarasan-nort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2500313"/>
            <a:ext cx="53578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/>
              <a:t>Transfagarasan</a:t>
            </a:r>
            <a:r>
              <a:rPr lang="en-US" b="1" dirty="0" smtClean="0"/>
              <a:t> Road</a:t>
            </a:r>
            <a:br>
              <a:rPr lang="en-US" b="1" dirty="0" smtClean="0"/>
            </a:br>
            <a:r>
              <a:rPr lang="en-US" sz="3600" b="1" dirty="0" err="1" smtClean="0"/>
              <a:t>Balea</a:t>
            </a:r>
            <a:r>
              <a:rPr lang="en-US" sz="3600" b="1" dirty="0" smtClean="0"/>
              <a:t> Lake – 2040m</a:t>
            </a:r>
            <a:endParaRPr lang="en-US" sz="3600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1435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200" smtClean="0"/>
              <a:t>GPS – Balea Lac: 45.60335°N 24.61714°E</a:t>
            </a:r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endParaRPr lang="en-US" sz="1400" smtClean="0"/>
          </a:p>
          <a:p>
            <a:pPr algn="ctr">
              <a:buFont typeface="Arial" charset="0"/>
              <a:buNone/>
            </a:pPr>
            <a:endParaRPr lang="en-US" sz="1400" smtClean="0"/>
          </a:p>
          <a:p>
            <a:pPr algn="ctr">
              <a:buFont typeface="Arial" charset="0"/>
              <a:buNone/>
            </a:pPr>
            <a:r>
              <a:rPr lang="en-US" sz="2000" smtClean="0">
                <a:hlinkClick r:id="rId2"/>
              </a:rPr>
              <a:t>http://www.welcometoromania.ro/DN7c/DN7c_Lacul_Balea_r.htm</a:t>
            </a:r>
            <a:r>
              <a:rPr lang="en-US" sz="2000" smtClean="0"/>
              <a:t> 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0483" name="Picture 2" descr="C:\Documents and Settings\Administrator\My Documents\descarcari\Lacul-Balea-Transfagaras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857375"/>
            <a:ext cx="61087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solidFill>
                  <a:srgbClr val="00B0F0"/>
                </a:solidFill>
              </a:rPr>
              <a:t>Sibiu Rural Area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u="sng" dirty="0" err="1" smtClean="0"/>
              <a:t>Cartisoara</a:t>
            </a:r>
            <a:r>
              <a:rPr lang="en-US" u="sng" dirty="0" smtClean="0"/>
              <a:t> Village - </a:t>
            </a:r>
            <a:r>
              <a:rPr lang="vi-VN" i="1" u="sng" dirty="0" smtClean="0"/>
              <a:t>Oberkerz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5786438"/>
            <a:ext cx="8115300" cy="714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000" i="1" smtClean="0"/>
              <a:t>In 2012, Cartisoara Village was included in the Official guide of “The most beautiful villages in Romania ”</a:t>
            </a:r>
            <a:endParaRPr lang="en-US" smtClean="0"/>
          </a:p>
        </p:txBody>
      </p:sp>
      <p:pic>
        <p:nvPicPr>
          <p:cNvPr id="21507" name="irc_mi" descr="http://www.bzf.ro/wp-content/uploads/2010/01/ceata-cartiso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000250"/>
            <a:ext cx="54959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421</Words>
  <Application>Microsoft Office PowerPoint</Application>
  <PresentationFormat>Diavoorstelling (4:3)</PresentationFormat>
  <Paragraphs>122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Calibri</vt:lpstr>
      <vt:lpstr>Arial</vt:lpstr>
      <vt:lpstr>Times New Roman</vt:lpstr>
      <vt:lpstr>Office Theme</vt:lpstr>
      <vt:lpstr>Sibiu Rural Area R O M A N I A </vt:lpstr>
      <vt:lpstr>Sibiu Rural Area - General Information</vt:lpstr>
      <vt:lpstr>Sibiu Rural Area - General Information Accessibility</vt:lpstr>
      <vt:lpstr>Sibiu Rural Area - General Information Population</vt:lpstr>
      <vt:lpstr>Sibiu Rural Area - General Information</vt:lpstr>
      <vt:lpstr>Sibiu Rural Area - General Information</vt:lpstr>
      <vt:lpstr>Sibiu Rural Area - General Information</vt:lpstr>
      <vt:lpstr>Transfagarasan Road Balea Lake – 2040m</vt:lpstr>
      <vt:lpstr> Sibiu Rural Area Cartisoara Village - Oberkerz </vt:lpstr>
      <vt:lpstr>Sibiu Rural Area Cartisoara Village</vt:lpstr>
      <vt:lpstr>Sibiu Rural Area Cartisoara Village</vt:lpstr>
      <vt:lpstr>Sibiu Rural Area Cartisoara Village</vt:lpstr>
      <vt:lpstr>Sibiu Rural Area Cartisoara Village</vt:lpstr>
      <vt:lpstr>Sibiu Rural Area Cartisoara Village</vt:lpstr>
      <vt:lpstr>Sibiu Rural Area Cartisoara Village</vt:lpstr>
      <vt:lpstr>Sibiu Rural Area Cartisoara Village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Sibiu Rural Area R O M A N I A</dc:title>
  <dc:creator>XP</dc:creator>
  <cp:lastModifiedBy>Gebruiker</cp:lastModifiedBy>
  <cp:revision>55</cp:revision>
  <dcterms:created xsi:type="dcterms:W3CDTF">2014-05-31T11:15:32Z</dcterms:created>
  <dcterms:modified xsi:type="dcterms:W3CDTF">2014-06-03T12:38:41Z</dcterms:modified>
</cp:coreProperties>
</file>